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75" r:id="rId2"/>
    <p:sldId id="256" r:id="rId3"/>
    <p:sldId id="258" r:id="rId4"/>
    <p:sldId id="259" r:id="rId5"/>
    <p:sldId id="260" r:id="rId6"/>
    <p:sldId id="263" r:id="rId7"/>
    <p:sldId id="264" r:id="rId8"/>
    <p:sldId id="265" r:id="rId9"/>
    <p:sldId id="267" r:id="rId10"/>
    <p:sldId id="269" r:id="rId11"/>
    <p:sldId id="270" r:id="rId12"/>
    <p:sldId id="271" r:id="rId13"/>
    <p:sldId id="272" r:id="rId14"/>
    <p:sldId id="273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36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44AF4-E109-49D4-ACD6-12C69021DE1C}" type="datetimeFigureOut">
              <a:rPr lang="ru-RU"/>
              <a:pPr>
                <a:defRPr/>
              </a:pPr>
              <a:t>18.09.2012</a:t>
            </a:fld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3D1E8-4B59-4041-BA5E-2258466DA4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C1447-AB9B-4515-87B8-A67FF35A5491}" type="datetimeFigureOut">
              <a:rPr lang="ru-RU"/>
              <a:pPr>
                <a:defRPr/>
              </a:pPr>
              <a:t>18.09.2012</a:t>
            </a:fld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0B83E-7852-4CE6-996C-F52B61DC6D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09CC4-FE41-4C28-9686-2F1045FB3464}" type="datetimeFigureOut">
              <a:rPr lang="ru-RU"/>
              <a:pPr>
                <a:defRPr/>
              </a:pPr>
              <a:t>18.09.2012</a:t>
            </a:fld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C2CD6-350E-4A11-B3D2-DA4E6548F5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03EB4-2F53-4B21-AB2E-880EE05877BA}" type="datetimeFigureOut">
              <a:rPr lang="ru-RU"/>
              <a:pPr>
                <a:defRPr/>
              </a:pPr>
              <a:t>18.09.2012</a:t>
            </a:fld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C62BB-87D7-4ACD-81B0-600B1DEC64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E90DC-F97F-4153-85E1-F736ACD27D2E}" type="datetimeFigureOut">
              <a:rPr lang="ru-RU"/>
              <a:pPr>
                <a:defRPr/>
              </a:pPr>
              <a:t>18.09.2012</a:t>
            </a:fld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C9F12-9757-4768-A1BF-3F3586F447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79336-A5E0-4763-8E1C-54FF77F8D303}" type="datetimeFigureOut">
              <a:rPr lang="ru-RU"/>
              <a:pPr>
                <a:defRPr/>
              </a:pPr>
              <a:t>18.09.2012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01B39-A2D5-481C-AECD-100B1B304F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B1BF0-CD1A-4B96-8C8D-DAEC2E2B21FB}" type="datetimeFigureOut">
              <a:rPr lang="ru-RU"/>
              <a:pPr>
                <a:defRPr/>
              </a:pPr>
              <a:t>18.09.2012</a:t>
            </a:fld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0C902-F671-4FA5-8F43-2323D8F8BC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518B2-FED9-4699-8047-6E0F9C00180E}" type="datetimeFigureOut">
              <a:rPr lang="ru-RU"/>
              <a:pPr>
                <a:defRPr/>
              </a:pPr>
              <a:t>18.09.2012</a:t>
            </a:fld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57697-667C-4A2C-BD08-26F8F09B04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C0772-1A22-4D84-9473-109C88A6AF6A}" type="datetimeFigureOut">
              <a:rPr lang="ru-RU"/>
              <a:pPr>
                <a:defRPr/>
              </a:pPr>
              <a:t>18.09.2012</a:t>
            </a:fld>
            <a:endParaRPr lang="ru-RU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174ED-CA60-45EF-9D84-F8F7830E8D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94FFA-469E-4BF1-9A56-8E1551C5ACC6}" type="datetimeFigureOut">
              <a:rPr lang="ru-RU"/>
              <a:pPr>
                <a:defRPr/>
              </a:pPr>
              <a:t>18.09.2012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BD39A-616E-4ADA-B46C-E095FBA04C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44D3C-0BE2-4C82-A3D3-631CEF31B919}" type="datetimeFigureOut">
              <a:rPr lang="ru-RU"/>
              <a:pPr>
                <a:defRPr/>
              </a:pPr>
              <a:t>18.09.2012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8453B-2FFA-44F5-BE3B-6B8C16194F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975" y="573088"/>
            <a:ext cx="85725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325" y="573088"/>
            <a:ext cx="576263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1544638"/>
            <a:ext cx="7315200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2770188"/>
            <a:ext cx="7315200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100" y="549275"/>
            <a:ext cx="1189038" cy="296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alpha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5A81356-6068-4339-A686-18D9C6EA92E8}" type="datetimeFigureOut">
              <a:rPr lang="ru-RU"/>
              <a:pPr>
                <a:defRPr/>
              </a:pPr>
              <a:t>18.09.2012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549275"/>
            <a:ext cx="939800" cy="30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56DE5E2-0F1E-4098-A33C-4C8A468263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663"/>
            <a:ext cx="2246312" cy="301625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7" r:id="rId1"/>
    <p:sldLayoutId id="2147483886" r:id="rId2"/>
    <p:sldLayoutId id="2147483885" r:id="rId3"/>
    <p:sldLayoutId id="2147483884" r:id="rId4"/>
    <p:sldLayoutId id="2147483883" r:id="rId5"/>
    <p:sldLayoutId id="2147483882" r:id="rId6"/>
    <p:sldLayoutId id="2147483881" r:id="rId7"/>
    <p:sldLayoutId id="2147483880" r:id="rId8"/>
    <p:sldLayoutId id="2147483879" r:id="rId9"/>
    <p:sldLayoutId id="2147483878" r:id="rId10"/>
    <p:sldLayoutId id="21474838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59632" y="752475"/>
            <a:ext cx="6907213" cy="5353050"/>
          </a:xfrm>
          <a:prstGeom prst="round2DiagRect">
            <a:avLst>
              <a:gd name="adj1" fmla="val 16667"/>
              <a:gd name="adj2" fmla="val 0"/>
            </a:avLst>
          </a:prstGeom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  <a:ext uri="{AF507438-7753-43E0-B8FC-AC1667EBCBE1}"/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04665"/>
            <a:ext cx="8424936" cy="2952328"/>
          </a:xfrm>
        </p:spPr>
        <p:txBody>
          <a:bodyPr rtlCol="0"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cap="all" dirty="0" smtClean="0">
                <a:ln w="38100">
                  <a:solidFill>
                    <a:srgbClr val="FF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Проект</a:t>
            </a:r>
            <a:br>
              <a:rPr lang="ru-RU" b="1" cap="all" dirty="0" smtClean="0">
                <a:ln w="38100">
                  <a:solidFill>
                    <a:srgbClr val="FF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</a:br>
            <a:r>
              <a:rPr lang="ru-RU" b="1" cap="all" dirty="0" smtClean="0">
                <a:ln w="38100">
                  <a:solidFill>
                    <a:srgbClr val="FF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 панно «Дымковская игрушка»</a:t>
            </a:r>
            <a:r>
              <a:rPr lang="ru-RU" b="1" cap="all" dirty="0" smtClean="0">
                <a:ln w="3810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b="1" cap="all" dirty="0" smtClean="0">
                <a:ln w="3810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ru-RU" b="1" cap="all" dirty="0">
              <a:ln w="3810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75618" y="3717032"/>
            <a:ext cx="7675240" cy="3312368"/>
          </a:xfrm>
        </p:spPr>
        <p:txBody>
          <a:bodyPr rtlCol="0">
            <a:normAutofit fontScale="925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 eaLnBrk="1" fontAlgn="auto" hangingPunct="1">
              <a:spcAft>
                <a:spcPts val="0"/>
              </a:spcAft>
              <a:buFont typeface="Wingdings" charset="2"/>
              <a:buNone/>
              <a:defRPr/>
            </a:pPr>
            <a:r>
              <a:rPr lang="ru-RU" sz="2400" b="1" spc="50" dirty="0" smtClean="0">
                <a:ln w="1143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Concepto" pitchFamily="82" charset="-52"/>
              </a:rPr>
              <a:t>Выполнили: </a:t>
            </a:r>
            <a:r>
              <a:rPr lang="ru-RU" sz="2400" b="1" spc="50" dirty="0" err="1" smtClean="0">
                <a:ln w="1143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Concepto" pitchFamily="82" charset="-52"/>
              </a:rPr>
              <a:t>Читашвили</a:t>
            </a:r>
            <a:r>
              <a:rPr lang="ru-RU" sz="2400" b="1" spc="50" dirty="0" smtClean="0">
                <a:ln w="1143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Concepto" pitchFamily="82" charset="-52"/>
              </a:rPr>
              <a:t> Диана, </a:t>
            </a:r>
            <a:r>
              <a:rPr lang="ru-RU" sz="2400" b="1" spc="50" dirty="0" err="1" smtClean="0">
                <a:ln w="1143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Concepto" pitchFamily="82" charset="-52"/>
              </a:rPr>
              <a:t>Крянгэ</a:t>
            </a:r>
            <a:r>
              <a:rPr lang="ru-RU" sz="2400" b="1" spc="50" dirty="0" smtClean="0">
                <a:ln w="1143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Concepto" pitchFamily="82" charset="-52"/>
              </a:rPr>
              <a:t> Наташа</a:t>
            </a:r>
          </a:p>
          <a:p>
            <a:pPr algn="r" eaLnBrk="1" fontAlgn="auto" hangingPunct="1">
              <a:spcAft>
                <a:spcPts val="0"/>
              </a:spcAft>
              <a:buFont typeface="Wingdings" charset="2"/>
              <a:buNone/>
              <a:defRPr/>
            </a:pPr>
            <a:r>
              <a:rPr lang="ru-RU" sz="2400" b="1" spc="50" dirty="0" smtClean="0">
                <a:ln w="1143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Concepto" pitchFamily="82" charset="-52"/>
              </a:rPr>
              <a:t>8 «Б» класс 448 школа Фрунзенского района</a:t>
            </a:r>
          </a:p>
          <a:p>
            <a:pPr algn="r" eaLnBrk="1" fontAlgn="auto" hangingPunct="1">
              <a:spcAft>
                <a:spcPts val="0"/>
              </a:spcAft>
              <a:buFont typeface="Wingdings" charset="2"/>
              <a:buNone/>
              <a:defRPr/>
            </a:pPr>
            <a:endParaRPr lang="ru-RU" b="1" spc="50" dirty="0" smtClean="0">
              <a:ln w="11430">
                <a:solidFill>
                  <a:schemeClr val="accent3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_Concepto" pitchFamily="82" charset="-52"/>
            </a:endParaRPr>
          </a:p>
          <a:p>
            <a:pPr algn="r" eaLnBrk="1" fontAlgn="auto" hangingPunct="1">
              <a:spcAft>
                <a:spcPts val="0"/>
              </a:spcAft>
              <a:buFont typeface="Wingdings" charset="2"/>
              <a:buNone/>
              <a:defRPr/>
            </a:pPr>
            <a:r>
              <a:rPr lang="ru-RU" b="1" spc="50" dirty="0" smtClean="0">
                <a:ln w="1143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Concepto" pitchFamily="82" charset="-52"/>
              </a:rPr>
              <a:t>Руководитель проекта Смирнова Н.В.</a:t>
            </a:r>
          </a:p>
          <a:p>
            <a:pPr algn="ctr" eaLnBrk="1" fontAlgn="auto" hangingPunct="1">
              <a:spcAft>
                <a:spcPts val="0"/>
              </a:spcAft>
              <a:buFont typeface="Wingdings" charset="2"/>
              <a:buNone/>
              <a:defRPr/>
            </a:pPr>
            <a:endParaRPr lang="ru-RU" b="1" spc="50" dirty="0" smtClean="0">
              <a:ln w="11430">
                <a:solidFill>
                  <a:schemeClr val="accent3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_Concepto" pitchFamily="82" charset="-52"/>
            </a:endParaRPr>
          </a:p>
          <a:p>
            <a:pPr algn="ctr" eaLnBrk="1" fontAlgn="auto" hangingPunct="1">
              <a:spcAft>
                <a:spcPts val="0"/>
              </a:spcAft>
              <a:buFont typeface="Wingdings" charset="2"/>
              <a:buNone/>
              <a:defRPr/>
            </a:pPr>
            <a:endParaRPr lang="ru-RU" b="1" spc="50" dirty="0" smtClean="0">
              <a:ln w="11430">
                <a:solidFill>
                  <a:schemeClr val="accent3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_Concepto" pitchFamily="82" charset="-52"/>
            </a:endParaRPr>
          </a:p>
          <a:p>
            <a:pPr algn="ctr" eaLnBrk="1" fontAlgn="auto" hangingPunct="1">
              <a:spcAft>
                <a:spcPts val="0"/>
              </a:spcAft>
              <a:buFont typeface="Wingdings" charset="2"/>
              <a:buNone/>
              <a:defRPr/>
            </a:pPr>
            <a:r>
              <a:rPr lang="ru-RU" b="1" spc="50" dirty="0" smtClean="0">
                <a:ln w="1143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Concepto" pitchFamily="82" charset="-52"/>
              </a:rPr>
              <a:t>Санкт-Петербург</a:t>
            </a:r>
          </a:p>
          <a:p>
            <a:pPr algn="ctr" eaLnBrk="1" fontAlgn="auto" hangingPunct="1">
              <a:spcAft>
                <a:spcPts val="0"/>
              </a:spcAft>
              <a:buFont typeface="Wingdings" charset="2"/>
              <a:buNone/>
              <a:defRPr/>
            </a:pPr>
            <a:r>
              <a:rPr lang="ru-RU" b="1" spc="50" dirty="0" smtClean="0">
                <a:ln w="1143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Concepto" pitchFamily="82" charset="-52"/>
              </a:rPr>
              <a:t>2010</a:t>
            </a:r>
            <a:endParaRPr lang="ru-RU" b="1" spc="50" dirty="0">
              <a:ln w="11430">
                <a:solidFill>
                  <a:schemeClr val="accent3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_Concepto" pitchFamily="82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Users\User\Desktop\дымка\img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821975">
            <a:off x="1403350" y="981075"/>
            <a:ext cx="2894013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3" descr="C:\Users\User\Desktop\дымка\img0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07222">
            <a:off x="4572000" y="620713"/>
            <a:ext cx="2879725" cy="51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Users\User\Desktop\дымка\img026.jpg"/>
          <p:cNvPicPr>
            <a:picLocks noChangeAspect="1" noChangeArrowheads="1"/>
          </p:cNvPicPr>
          <p:nvPr/>
        </p:nvPicPr>
        <p:blipFill>
          <a:blip r:embed="rId2"/>
          <a:srcRect l="9669" t="19836" r="21494" b="18613"/>
          <a:stretch>
            <a:fillRect/>
          </a:stretch>
        </p:blipFill>
        <p:spPr bwMode="auto">
          <a:xfrm rot="-1138349">
            <a:off x="1098550" y="307975"/>
            <a:ext cx="2474913" cy="34575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3554" name="Picture 3" descr="C:\Users\User\Desktop\дымка\img027.jpg"/>
          <p:cNvPicPr>
            <a:picLocks noChangeAspect="1" noChangeArrowheads="1"/>
          </p:cNvPicPr>
          <p:nvPr/>
        </p:nvPicPr>
        <p:blipFill>
          <a:blip r:embed="rId3"/>
          <a:srcRect r="14056" b="16078"/>
          <a:stretch>
            <a:fillRect/>
          </a:stretch>
        </p:blipFill>
        <p:spPr bwMode="auto">
          <a:xfrm>
            <a:off x="3203575" y="482600"/>
            <a:ext cx="1584325" cy="28035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3555" name="Picture 5" descr="C:\Users\User\Desktop\дымка\img029.jpg"/>
          <p:cNvPicPr>
            <a:picLocks noChangeAspect="1" noChangeArrowheads="1"/>
          </p:cNvPicPr>
          <p:nvPr/>
        </p:nvPicPr>
        <p:blipFill>
          <a:blip r:embed="rId4"/>
          <a:srcRect r="12160" b="19751"/>
          <a:stretch>
            <a:fillRect/>
          </a:stretch>
        </p:blipFill>
        <p:spPr bwMode="auto">
          <a:xfrm rot="889460">
            <a:off x="4433888" y="1312863"/>
            <a:ext cx="2392362" cy="31718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3556" name="Picture 4" descr="C:\Users\User\Desktop\дымка\img02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44212">
            <a:off x="5543550" y="3071813"/>
            <a:ext cx="2060575" cy="33305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Users\User\Desktop\дымка\img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816600">
            <a:off x="3201988" y="269875"/>
            <a:ext cx="2468562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3" descr="C:\Users\User\Desktop\дымка\img0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9932">
            <a:off x="1403350" y="1371600"/>
            <a:ext cx="35480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4" descr="C:\Users\User\Desktop\дымка\img0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351364">
            <a:off x="5589588" y="365125"/>
            <a:ext cx="1331912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 descr="C:\Users\User\Desktop\дымка\img03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228448">
            <a:off x="2132013" y="3492500"/>
            <a:ext cx="32797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6" descr="C:\Users\User\Desktop\дымка\img034.jpg"/>
          <p:cNvPicPr>
            <a:picLocks noChangeAspect="1" noChangeArrowheads="1"/>
          </p:cNvPicPr>
          <p:nvPr/>
        </p:nvPicPr>
        <p:blipFill>
          <a:blip r:embed="rId6"/>
          <a:srcRect l="3775" t="9500" r="21265" b="18478"/>
          <a:stretch>
            <a:fillRect/>
          </a:stretch>
        </p:blipFill>
        <p:spPr bwMode="auto">
          <a:xfrm>
            <a:off x="5811838" y="2205038"/>
            <a:ext cx="2851150" cy="409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C:\Users\User\Desktop\дымка\img037.jpg"/>
          <p:cNvPicPr>
            <a:picLocks noChangeAspect="1" noChangeArrowheads="1"/>
          </p:cNvPicPr>
          <p:nvPr/>
        </p:nvPicPr>
        <p:blipFill>
          <a:blip r:embed="rId2"/>
          <a:srcRect l="19852" t="8977" r="4269" b="13788"/>
          <a:stretch>
            <a:fillRect/>
          </a:stretch>
        </p:blipFill>
        <p:spPr bwMode="auto">
          <a:xfrm rot="-625907">
            <a:off x="1004888" y="188913"/>
            <a:ext cx="2093912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C:\Users\User\Desktop\дымка\img036.jpg"/>
          <p:cNvPicPr>
            <a:picLocks noChangeAspect="1" noChangeArrowheads="1"/>
          </p:cNvPicPr>
          <p:nvPr/>
        </p:nvPicPr>
        <p:blipFill>
          <a:blip r:embed="rId3"/>
          <a:srcRect l="8954" t="12560" r="14798" b="15631"/>
          <a:stretch>
            <a:fillRect/>
          </a:stretch>
        </p:blipFill>
        <p:spPr bwMode="auto">
          <a:xfrm rot="-602728">
            <a:off x="2392363" y="1303338"/>
            <a:ext cx="2773362" cy="374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4" descr="C:\Users\User\Desktop\дымка\img0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90483">
            <a:off x="4643438" y="2205038"/>
            <a:ext cx="3308350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627784" y="404665"/>
            <a:ext cx="3672408" cy="5346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дымка\img001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 t="292" b="59984"/>
          <a:stretch/>
        </p:blipFill>
        <p:spPr bwMode="auto">
          <a:xfrm>
            <a:off x="1507912" y="692696"/>
            <a:ext cx="6251575" cy="3936279"/>
          </a:xfrm>
          <a:prstGeom prst="rect">
            <a:avLst/>
          </a:prstGeom>
          <a:effectLst>
            <a:glow rad="127000">
              <a:srgbClr val="FFFF00">
                <a:alpha val="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/>
              <a:ext uri="{28A0092B-C50C-407E-A947-70E740481C1C}"/>
            </a:extLst>
          </a:blip>
          <a:stretch>
            <a:fillRect/>
          </a:stretch>
        </p:blipFill>
        <p:spPr>
          <a:xfrm>
            <a:off x="6911033" y="4437112"/>
            <a:ext cx="1696908" cy="2205980"/>
          </a:xfrm>
          <a:prstGeom prst="ellipse">
            <a:avLst/>
          </a:prstGeom>
          <a:ln w="63500" cap="rnd">
            <a:solidFill>
              <a:schemeClr val="bg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339" name="Рисунок 2"/>
          <p:cNvPicPr>
            <a:picLocks noChangeAspect="1"/>
          </p:cNvPicPr>
          <p:nvPr/>
        </p:nvPicPr>
        <p:blipFill>
          <a:blip r:embed="rId4"/>
          <a:srcRect l="53404" t="78271" r="267" b="-494"/>
          <a:stretch>
            <a:fillRect/>
          </a:stretch>
        </p:blipFill>
        <p:spPr bwMode="auto">
          <a:xfrm>
            <a:off x="3635375" y="5229225"/>
            <a:ext cx="2692400" cy="1524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39552" y="4662471"/>
            <a:ext cx="2575041" cy="1931768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дымка\img002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 b="53244"/>
          <a:stretch/>
        </p:blipFill>
        <p:spPr bwMode="auto">
          <a:xfrm>
            <a:off x="467544" y="332656"/>
            <a:ext cx="5184575" cy="3640094"/>
          </a:xfrm>
          <a:prstGeom prst="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/>
            </a:extLst>
          </a:blip>
          <a:srcRect r="11259" b="35114"/>
          <a:stretch/>
        </p:blipFill>
        <p:spPr bwMode="auto">
          <a:xfrm rot="20097667">
            <a:off x="3715844" y="3059241"/>
            <a:ext cx="3300709" cy="2812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1256411">
            <a:off x="6511829" y="2388338"/>
            <a:ext cx="2016407" cy="3168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дымка\img003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3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 b="27118"/>
          <a:stretch/>
        </p:blipFill>
        <p:spPr bwMode="auto">
          <a:xfrm>
            <a:off x="2483768" y="476672"/>
            <a:ext cx="4847059" cy="5455866"/>
          </a:xfrm>
          <a:prstGeom prst="rect">
            <a:avLst/>
          </a:prstGeom>
          <a:noFill/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/>
            </a:extLst>
          </a:blip>
          <a:srcRect r="10023"/>
          <a:stretch/>
        </p:blipFill>
        <p:spPr bwMode="auto">
          <a:xfrm rot="906762">
            <a:off x="4895150" y="391074"/>
            <a:ext cx="2389032" cy="213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 r="19376"/>
          <a:stretch/>
        </p:blipFill>
        <p:spPr bwMode="auto">
          <a:xfrm rot="20762393">
            <a:off x="1477547" y="636824"/>
            <a:ext cx="3433324" cy="2570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5122" name="Picture 2" descr="C:\Users\User\Desktop\дымка\img0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r="6815" b="38889"/>
          <a:stretch/>
        </p:blipFill>
        <p:spPr bwMode="auto">
          <a:xfrm>
            <a:off x="2544243" y="2091242"/>
            <a:ext cx="4466157" cy="4606232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дымка\img011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 b="71063"/>
          <a:stretch/>
        </p:blipFill>
        <p:spPr bwMode="auto">
          <a:xfrm>
            <a:off x="683568" y="620688"/>
            <a:ext cx="5112568" cy="2358281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CCFF">
                <a:tint val="45000"/>
                <a:satMod val="400000"/>
              </a:srgb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95936" y="2420888"/>
            <a:ext cx="4402137" cy="408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дымка\img013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 b="9022"/>
          <a:stretch/>
        </p:blipFill>
        <p:spPr bwMode="auto">
          <a:xfrm>
            <a:off x="2195736" y="332656"/>
            <a:ext cx="4608512" cy="6330398"/>
          </a:xfrm>
          <a:prstGeom prst="rect">
            <a:avLst/>
          </a:prstGeom>
          <a:noFill/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дымка\img014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83568" y="188641"/>
            <a:ext cx="3633474" cy="5544616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10243" name="Picture 3" descr="C:\Users\User\Desktop\дымка\img018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466525" y="908720"/>
            <a:ext cx="3701034" cy="5451582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10244" name="Picture 4" descr="C:\Users\User\Desktop\дымка\img020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 b="11493"/>
          <a:stretch/>
        </p:blipFill>
        <p:spPr bwMode="auto">
          <a:xfrm>
            <a:off x="5296091" y="559630"/>
            <a:ext cx="3452373" cy="4669569"/>
          </a:xfrm>
          <a:prstGeom prst="rect">
            <a:avLst/>
          </a:prstGeom>
          <a:noFill/>
          <a:extLst>
            <a:ext uri="{909E8E84-426E-40DD-AFC4-6F175D3DCCD1}"/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FFCCFF">
                <a:tint val="45000"/>
                <a:satMod val="400000"/>
              </a:srgbClr>
            </a:duotone>
            <a:extLst>
              <a:ext uri="{BEBA8EAE-BF5A-486C-A8C5-ECC9F3942E4B}"/>
              <a:ext uri="{28A0092B-C50C-407E-A947-70E740481C1C}"/>
            </a:extLst>
          </a:blip>
          <a:srcRect r="5481"/>
          <a:stretch/>
        </p:blipFill>
        <p:spPr bwMode="auto">
          <a:xfrm rot="911466">
            <a:off x="3944845" y="391296"/>
            <a:ext cx="3935789" cy="5286375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/>
            <a:ext uri="{AF507438-7753-43E0-B8FC-AC1667EBCBE1}"/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bg1">
                <a:lumMod val="65000"/>
                <a:lumOff val="35000"/>
                <a:tint val="45000"/>
                <a:satMod val="400000"/>
              </a:schemeClr>
            </a:duotone>
            <a:extLst>
              <a:ext uri="{BEBA8EAE-BF5A-486C-A8C5-ECC9F3942E4B}"/>
              <a:ext uri="{28A0092B-C50C-407E-A947-70E740481C1C}"/>
            </a:extLst>
          </a:blip>
          <a:srcRect r="12679" b="25857"/>
          <a:stretch/>
        </p:blipFill>
        <p:spPr bwMode="auto">
          <a:xfrm rot="330991">
            <a:off x="2424500" y="4025136"/>
            <a:ext cx="3952018" cy="1953552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/>
            <a:ext uri="{AF507438-7753-43E0-B8FC-AC1667EBCBE1}"/>
          </a:extLst>
        </p:spPr>
      </p:pic>
      <p:pic>
        <p:nvPicPr>
          <p:cNvPr id="12290" name="Picture 2" descr="C:\Users\User\Desktop\дымка\img022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chemeClr val="bg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 r="6334" b="8174"/>
          <a:stretch/>
        </p:blipFill>
        <p:spPr bwMode="auto">
          <a:xfrm rot="545695">
            <a:off x="1500541" y="467490"/>
            <a:ext cx="3709537" cy="55959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/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/>
              <a:ext uri="{28A0092B-C50C-407E-A947-70E740481C1C}"/>
            </a:extLst>
          </a:blip>
          <a:srcRect r="6615"/>
          <a:stretch/>
        </p:blipFill>
        <p:spPr bwMode="auto">
          <a:xfrm>
            <a:off x="71573" y="3046928"/>
            <a:ext cx="4236267" cy="3108773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ерспектив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ерспектив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</TotalTime>
  <Words>0</Words>
  <Application>Microsoft Office PowerPoint</Application>
  <PresentationFormat>Экран (4:3)</PresentationFormat>
  <Paragraphs>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Wingdings</vt:lpstr>
      <vt:lpstr>Calibri</vt:lpstr>
      <vt:lpstr>Перспектива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adminca</cp:lastModifiedBy>
  <cp:revision>11</cp:revision>
  <dcterms:created xsi:type="dcterms:W3CDTF">2010-12-17T17:04:02Z</dcterms:created>
  <dcterms:modified xsi:type="dcterms:W3CDTF">2012-09-18T14:14:49Z</dcterms:modified>
</cp:coreProperties>
</file>